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Qunoot - 1 [3:147]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رَبَّنَا اغْفِرْ لَنَا ذُنُوبَنَا وَإِسْرَافَنَا فِىٓ أَمْرِنَا وَثَبِّتْ أَقْدَامَنَا وَانصُرْنَا عَلَى الْقَوْمِ الْكَـٰفِرِينَ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Qunoot - 1 [3:147]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رَبَّنَا اغْفِرْ لَنَا ذُنُوبَنَا وَإِسْرَافَنَا فِىٓ أَمْرِنَا وَثَبِّتْ أَقْدَامَنَا وَانصُرْنَا عَلَى الْقَوْمِ الْكَـٰفِرِينَ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rabbanagh-fir lanā dhunūbanā wa isrāfanā fī amrinā wathabbit aqdāmanā wanṣurnā `alal-qawmil kāfirīn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Lord! forgive us our faults and our extravagance in our affair and make firm our feet and help us against the unbelieving people.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Qunoot - 1 [3:147]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